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0" r:id="rId9"/>
    <p:sldId id="261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225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7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2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0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0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5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octobre 17,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1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/>
              <a:t>Cliquez</a:t>
            </a:r>
            <a:r>
              <a:rPr lang="en-US" dirty="0" smtClean="0"/>
              <a:t> et </a:t>
            </a:r>
            <a:r>
              <a:rPr lang="en-US" dirty="0" err="1" smtClean="0"/>
              <a:t>modifiez</a:t>
            </a:r>
            <a:r>
              <a:rPr lang="en-US" dirty="0" smtClean="0"/>
              <a:t> le </a:t>
            </a:r>
            <a:r>
              <a:rPr lang="en-US" dirty="0" err="1" smtClean="0"/>
              <a:t>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octobre 17, 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Image 6" descr="acceuil.png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1" y="71171"/>
            <a:ext cx="587178" cy="75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8322" y="3886200"/>
            <a:ext cx="7194078" cy="1752600"/>
          </a:xfrm>
        </p:spPr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acceui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6" y="969472"/>
            <a:ext cx="3098344" cy="3977583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 descr="1024px-Mairie_De_Pari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0" y="5278748"/>
            <a:ext cx="3178390" cy="360052"/>
          </a:xfrm>
          <a:prstGeom prst="rect">
            <a:avLst/>
          </a:prstGeom>
        </p:spPr>
      </p:pic>
      <p:pic>
        <p:nvPicPr>
          <p:cNvPr id="7" name="Image 6" descr="google-play-stor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925" y="121315"/>
            <a:ext cx="1523764" cy="559315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33" y="5897134"/>
            <a:ext cx="2192802" cy="7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ÉQUIPE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4" name="Espace réservé du contenu 3" descr="carrie_v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60984" y="1405987"/>
            <a:ext cx="3491590" cy="1920239"/>
          </a:xfrm>
        </p:spPr>
      </p:pic>
      <p:pic>
        <p:nvPicPr>
          <p:cNvPr id="5" name="Image 4" descr="liban_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" y="1390294"/>
            <a:ext cx="1596180" cy="1915416"/>
          </a:xfrm>
          <a:prstGeom prst="rect">
            <a:avLst/>
          </a:prstGeom>
        </p:spPr>
      </p:pic>
      <p:pic>
        <p:nvPicPr>
          <p:cNvPr id="6" name="Image 5" descr="pire_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14" y="1385471"/>
            <a:ext cx="1600199" cy="192023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44973" y="3506915"/>
            <a:ext cx="81640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Chloé Liban  -  Développeur   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Camille Pire -  Développeur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Valentin CARRIERE -  Lead Développeur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76058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LA SUITE 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Publication sur le </a:t>
            </a:r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playStore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Implémentation d’une base de donnée distante évolutive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Système d’ajout de point de vente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Portage sur d’autres plateformes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127074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595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caoutchou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534" y="1021860"/>
            <a:ext cx="8391331" cy="4525963"/>
          </a:xfrm>
        </p:spPr>
      </p:pic>
    </p:spTree>
    <p:extLst>
      <p:ext uri="{BB962C8B-B14F-4D97-AF65-F5344CB8AC3E}">
        <p14:creationId xmlns:p14="http://schemas.microsoft.com/office/powerpoint/2010/main" val="2696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Concept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8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points de ventes des distributeurs de préservatifs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Centrer la recherche sur la position de l’utilisateur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itinéraires jusqu’au point de vente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Accessible hors connexion</a:t>
            </a:r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292229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2575119" y="708230"/>
            <a:ext cx="9191638" cy="5055046"/>
          </a:xfrm>
        </p:spPr>
      </p:pic>
      <p:sp>
        <p:nvSpPr>
          <p:cNvPr id="5" name="ZoneTexte 4"/>
          <p:cNvSpPr txBox="1"/>
          <p:nvPr/>
        </p:nvSpPr>
        <p:spPr>
          <a:xfrm>
            <a:off x="374208" y="1417638"/>
            <a:ext cx="5431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3200" dirty="0" err="1" smtClean="0">
                <a:solidFill>
                  <a:srgbClr val="E650F1"/>
                </a:solidFill>
                <a:latin typeface="Bebas Neue"/>
                <a:cs typeface="Bebas Neue"/>
              </a:rPr>
              <a:t>Splashscreen</a:t>
            </a: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Installation de l’application</a:t>
            </a: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Mise a jour 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617931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Affichage des points de ventes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marqueurs selon la position sur la carte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Distributeurs     						Pharmacies 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Informations essentielles d’accès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Itinéraire depuis la localisation de l’utilisateur 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0" indent="0">
              <a:buNone/>
            </a:pP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6" name="Image 5" descr="ic_distr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68" y="2548194"/>
            <a:ext cx="877824" cy="877824"/>
          </a:xfrm>
          <a:prstGeom prst="rect">
            <a:avLst/>
          </a:prstGeom>
        </p:spPr>
      </p:pic>
      <p:pic>
        <p:nvPicPr>
          <p:cNvPr id="7" name="Image 6" descr="ic_phar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61" y="2548194"/>
            <a:ext cx="877824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-2161537" y="722684"/>
            <a:ext cx="10153358" cy="5583956"/>
          </a:xfrm>
        </p:spPr>
      </p:pic>
      <p:pic>
        <p:nvPicPr>
          <p:cNvPr id="5" name="Image 4" descr="SCREEN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78" y="722683"/>
            <a:ext cx="2857623" cy="55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3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2113009" y="274638"/>
            <a:ext cx="10639883" cy="5851526"/>
          </a:xfrm>
        </p:spPr>
      </p:pic>
      <p:sp>
        <p:nvSpPr>
          <p:cNvPr id="5" name="ZoneTexte 4"/>
          <p:cNvSpPr txBox="1"/>
          <p:nvPr/>
        </p:nvSpPr>
        <p:spPr>
          <a:xfrm>
            <a:off x="457200" y="757305"/>
            <a:ext cx="60446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E650F1"/>
                </a:solidFill>
                <a:latin typeface="Bebas Neue"/>
                <a:cs typeface="Bebas Neue"/>
              </a:rPr>
              <a:t>EnSEMBLE</a:t>
            </a: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 DES DISTRIBUTEURS PARISIENS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6" name="Image 5" descr="screen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36" y="2427112"/>
            <a:ext cx="2267405" cy="44308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2877768"/>
            <a:ext cx="3379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SYSTEME DE FILTRE</a:t>
            </a: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55538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APIs &amp; Data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Google </a:t>
            </a:r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Maps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0" indent="0">
              <a:buNone/>
            </a:pP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Data.gouv.fr</a:t>
            </a:r>
            <a:r>
              <a:rPr lang="fr-FR" dirty="0">
                <a:solidFill>
                  <a:srgbClr val="E650F1"/>
                </a:solidFill>
                <a:latin typeface="Bebas Neue"/>
                <a:cs typeface="Bebas Neue"/>
              </a:rPr>
              <a:t>	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 smtClean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 smtClean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</p:txBody>
      </p:sp>
      <p:pic>
        <p:nvPicPr>
          <p:cNvPr id="5" name="Image 4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90" y="1803095"/>
            <a:ext cx="1316537" cy="1316537"/>
          </a:xfrm>
          <a:prstGeom prst="rect">
            <a:avLst/>
          </a:prstGeom>
        </p:spPr>
      </p:pic>
      <p:pic>
        <p:nvPicPr>
          <p:cNvPr id="6" name="Image 5" descr="datagou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90" y="3891083"/>
            <a:ext cx="2959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UTILISATION DES DONNÉES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Parsing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 du JSON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formattage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 des données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Création des objets modèles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Implémentation d’une base de données locale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19585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119</Words>
  <Application>Microsoft Macintosh PowerPoint</Application>
  <PresentationFormat>Présentation à l'écran (4:3)</PresentationFormat>
  <Paragraphs>71</Paragraphs>
  <Slides>11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 </vt:lpstr>
      <vt:lpstr> </vt:lpstr>
      <vt:lpstr>Concept</vt:lpstr>
      <vt:lpstr> </vt:lpstr>
      <vt:lpstr>Affichage des points de ventes</vt:lpstr>
      <vt:lpstr> </vt:lpstr>
      <vt:lpstr> </vt:lpstr>
      <vt:lpstr>APIs &amp; Data</vt:lpstr>
      <vt:lpstr>UTILISATION DES DONNÉES</vt:lpstr>
      <vt:lpstr>ÉQUIPE</vt:lpstr>
      <vt:lpstr>LA SUITE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Carriere</dc:creator>
  <cp:lastModifiedBy>camillepire</cp:lastModifiedBy>
  <cp:revision>10</cp:revision>
  <dcterms:created xsi:type="dcterms:W3CDTF">2014-10-16T14:00:01Z</dcterms:created>
  <dcterms:modified xsi:type="dcterms:W3CDTF">2014-10-17T07:03:41Z</dcterms:modified>
</cp:coreProperties>
</file>